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6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120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2B9E8-1572-594B-B608-DB95DBE3F084}" type="datetimeFigureOut">
              <a:rPr lang="en-US" smtClean="0"/>
              <a:t>4/10/12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C3C3D-7D16-AA43-B2D4-A95E731745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85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3C3D-7D16-AA43-B2D4-A95E7317456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77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4/9/12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Radioactive Carbon-14 Dating of Meteorites and Lunar Materials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Caitlin Schnitzer</a:t>
            </a:r>
          </a:p>
          <a:p>
            <a:r>
              <a:rPr lang="en-US" dirty="0" smtClean="0"/>
              <a:t>Mentor: Timothy Jull, Ph.D. Department of Geosciences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959" y="5201230"/>
            <a:ext cx="980835" cy="1307780"/>
          </a:xfrm>
          <a:prstGeom prst="rect">
            <a:avLst/>
          </a:prstGeom>
        </p:spPr>
      </p:pic>
      <p:pic>
        <p:nvPicPr>
          <p:cNvPr id="5" name="Picture 4" descr="Screen Shot 2012-04-10 at 6.18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9" y="5427357"/>
            <a:ext cx="7017654" cy="65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99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Discrepancies do arise in Carbon-14 dating</a:t>
            </a:r>
          </a:p>
          <a:p>
            <a:endParaRPr lang="en-US" dirty="0"/>
          </a:p>
          <a:p>
            <a:r>
              <a:rPr lang="en-US" dirty="0" smtClean="0"/>
              <a:t>Can occur due to samples being:</a:t>
            </a:r>
          </a:p>
          <a:p>
            <a:pPr lvl="1"/>
            <a:r>
              <a:rPr lang="en-US" dirty="0" smtClean="0"/>
              <a:t>Too old</a:t>
            </a:r>
          </a:p>
          <a:p>
            <a:pPr lvl="1"/>
            <a:r>
              <a:rPr lang="en-US" dirty="0" smtClean="0"/>
              <a:t>Too small</a:t>
            </a:r>
          </a:p>
          <a:p>
            <a:pPr lvl="1"/>
            <a:r>
              <a:rPr lang="en-US" dirty="0" smtClean="0"/>
              <a:t>Non-uniform carbon (i.e. Iron meteorites)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Discrepancies in Dating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90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Larger sample size during pre-treatment</a:t>
            </a:r>
          </a:p>
          <a:p>
            <a:endParaRPr lang="en-US" dirty="0"/>
          </a:p>
          <a:p>
            <a:r>
              <a:rPr lang="en-US" dirty="0" smtClean="0"/>
              <a:t>Re-Run sample</a:t>
            </a:r>
          </a:p>
          <a:p>
            <a:endParaRPr lang="en-US" dirty="0"/>
          </a:p>
          <a:p>
            <a:r>
              <a:rPr lang="en-US" dirty="0" smtClean="0"/>
              <a:t>Research is currently being conducted to determine how to accurately date pure iron meteorites.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for discrepancies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1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Accurate dates on pure iron meteorites are difficult to obtain. </a:t>
            </a:r>
          </a:p>
          <a:p>
            <a:endParaRPr lang="en-US" dirty="0"/>
          </a:p>
          <a:p>
            <a:r>
              <a:rPr lang="en-US" dirty="0" smtClean="0"/>
              <a:t>Previous estimated fall data may be incorrect</a:t>
            </a:r>
          </a:p>
          <a:p>
            <a:endParaRPr lang="en-US" dirty="0"/>
          </a:p>
          <a:p>
            <a:r>
              <a:rPr lang="en-US" dirty="0" smtClean="0"/>
              <a:t>More research should be conducted on iron meteorites.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866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National Science Foundation-Accelerated Mass Spectrometry Lab (NSF-AMS)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Timothy Jull, </a:t>
            </a:r>
            <a:r>
              <a:rPr lang="en-US" dirty="0" smtClean="0"/>
              <a:t>Ph.D</a:t>
            </a:r>
            <a:r>
              <a:rPr lang="en-US" dirty="0" smtClean="0"/>
              <a:t>, Department of Geosciences</a:t>
            </a:r>
          </a:p>
          <a:p>
            <a:endParaRPr lang="en-US" dirty="0"/>
          </a:p>
          <a:p>
            <a:r>
              <a:rPr lang="en-US" dirty="0" smtClean="0"/>
              <a:t>Alexander Leonard, Research Scientist NSF-AMS</a:t>
            </a:r>
          </a:p>
          <a:p>
            <a:endParaRPr lang="en-US" dirty="0"/>
          </a:p>
          <a:p>
            <a:r>
              <a:rPr lang="en-US" dirty="0" smtClean="0"/>
              <a:t>The NASA Space Grant Consortium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Thanks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158423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Accurately determine the age of samples by extracting the remaining Carbon-14</a:t>
            </a:r>
          </a:p>
          <a:p>
            <a:endParaRPr lang="en-US" sz="1600" dirty="0" smtClean="0"/>
          </a:p>
          <a:p>
            <a:pPr lvl="1"/>
            <a:r>
              <a:rPr lang="en-US" sz="1800" dirty="0" smtClean="0"/>
              <a:t>Pre-treat all samples using hydrolysis, combustion, and oxidation reduction chemical reactions</a:t>
            </a:r>
          </a:p>
          <a:p>
            <a:endParaRPr lang="en-US" sz="2000" dirty="0"/>
          </a:p>
          <a:p>
            <a:pPr lvl="1"/>
            <a:r>
              <a:rPr lang="en-US" sz="1800" dirty="0" smtClean="0"/>
              <a:t>Supply a timely and accurate date to the researcher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31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best way to extract carbon from a sample? </a:t>
            </a:r>
          </a:p>
          <a:p>
            <a:endParaRPr lang="en-US" dirty="0"/>
          </a:p>
          <a:p>
            <a:r>
              <a:rPr lang="en-US" dirty="0" smtClean="0"/>
              <a:t>After extraction, how accurate is the dating process?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08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Usage of a vacuum sealed, glass line</a:t>
            </a:r>
          </a:p>
          <a:p>
            <a:endParaRPr lang="en-US" dirty="0"/>
          </a:p>
          <a:p>
            <a:r>
              <a:rPr lang="en-US" dirty="0" smtClean="0"/>
              <a:t>Carrying out two pivotal chemical reactions</a:t>
            </a:r>
          </a:p>
          <a:p>
            <a:pPr lvl="1"/>
            <a:r>
              <a:rPr lang="en-US" dirty="0" smtClean="0"/>
              <a:t>Hydrolysis and combustion</a:t>
            </a:r>
          </a:p>
          <a:p>
            <a:endParaRPr lang="en-US" dirty="0"/>
          </a:p>
          <a:p>
            <a:r>
              <a:rPr lang="en-US" dirty="0" smtClean="0"/>
              <a:t>Comparison of data to estimated impact</a:t>
            </a:r>
          </a:p>
          <a:p>
            <a:pPr lvl="1"/>
            <a:r>
              <a:rPr lang="en-US" dirty="0" smtClean="0"/>
              <a:t>Only available for “known” falls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8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Line</a:t>
            </a:r>
            <a:endParaRPr lang="en-US" dirty="0"/>
          </a:p>
        </p:txBody>
      </p:sp>
      <p:pic>
        <p:nvPicPr>
          <p:cNvPr id="6" name="Picture 5" descr="Screen Shot 2012-04-11 at 3.54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5" y="158750"/>
            <a:ext cx="8956675" cy="657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90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determined by an accelerator mass spectrometer</a:t>
            </a:r>
          </a:p>
          <a:p>
            <a:pPr lvl="1"/>
            <a:r>
              <a:rPr lang="en-US" dirty="0" smtClean="0"/>
              <a:t>Ion beam sputtering to produce C- </a:t>
            </a:r>
          </a:p>
          <a:p>
            <a:pPr lvl="1"/>
            <a:r>
              <a:rPr lang="en-US" dirty="0" smtClean="0"/>
              <a:t>C-12, C-13, and C-14</a:t>
            </a:r>
          </a:p>
          <a:p>
            <a:pPr lvl="1"/>
            <a:r>
              <a:rPr lang="en-US" dirty="0" smtClean="0"/>
              <a:t>Separation by large magnet</a:t>
            </a:r>
          </a:p>
          <a:p>
            <a:pPr lvl="1"/>
            <a:r>
              <a:rPr lang="en-US" dirty="0" smtClean="0"/>
              <a:t>Collection</a:t>
            </a:r>
          </a:p>
          <a:p>
            <a:pPr lvl="1"/>
            <a:r>
              <a:rPr lang="en-US" dirty="0" smtClean="0"/>
              <a:t>Determination</a:t>
            </a:r>
          </a:p>
          <a:p>
            <a:pPr lvl="1"/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of 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27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4-11 at 3.58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750"/>
            <a:ext cx="9144000" cy="654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77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952729"/>
              </p:ext>
            </p:extLst>
          </p:nvPr>
        </p:nvGraphicFramePr>
        <p:xfrm>
          <a:off x="871538" y="2674938"/>
          <a:ext cx="7408863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Radioactive</a:t>
                      </a:r>
                      <a:r>
                        <a:rPr lang="en-US" baseline="0" dirty="0" smtClean="0"/>
                        <a:t> Carbon-14 Determined </a:t>
                      </a:r>
                      <a:r>
                        <a:rPr lang="en-US" dirty="0" smtClean="0"/>
                        <a:t>Age (</a:t>
                      </a:r>
                      <a:r>
                        <a:rPr lang="en-US" dirty="0" err="1" smtClean="0"/>
                        <a:t>Kyr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Estimated, “known”  (</a:t>
                      </a:r>
                      <a:r>
                        <a:rPr lang="en-US" dirty="0" err="1" smtClean="0"/>
                        <a:t>yr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Canyon Diablo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Odessa,</a:t>
                      </a:r>
                      <a:r>
                        <a:rPr lang="en-US" baseline="0" dirty="0" smtClean="0"/>
                        <a:t> 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Campo</a:t>
                      </a:r>
                      <a:r>
                        <a:rPr lang="en-US" baseline="0" dirty="0" smtClean="0"/>
                        <a:t> del </a:t>
                      </a:r>
                      <a:r>
                        <a:rPr lang="en-US" baseline="0" dirty="0" err="1" smtClean="0"/>
                        <a:t>Cielo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Sikhote-Alin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Gibeon 201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Gibeon Z4.7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Imilac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Values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305" y="5201230"/>
            <a:ext cx="980835" cy="13077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16000" y="6365875"/>
            <a:ext cx="726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Courtesy of Dr. Tim Jull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084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three with “known” dates differ from experimental dates.</a:t>
            </a:r>
          </a:p>
          <a:p>
            <a:endParaRPr lang="en-US" dirty="0"/>
          </a:p>
          <a:p>
            <a:r>
              <a:rPr lang="en-US" dirty="0" smtClean="0"/>
              <a:t>“Known” dates for Canyon Diablo and Odessa, TX are beyond the scope of radioactive dating (&gt;50,000 </a:t>
            </a:r>
            <a:r>
              <a:rPr lang="en-US" dirty="0" smtClean="0"/>
              <a:t>yrs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Estimated “known” dates could be incorrect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54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3558</TotalTime>
  <Words>387</Words>
  <Application>Microsoft Macintosh PowerPoint</Application>
  <PresentationFormat>On-screen Show (4:3)</PresentationFormat>
  <Paragraphs>90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Radioactive Carbon-14 Dating of Meteorites and Lunar Materials</vt:lpstr>
      <vt:lpstr>Objective</vt:lpstr>
      <vt:lpstr>Problem</vt:lpstr>
      <vt:lpstr>Solutions</vt:lpstr>
      <vt:lpstr>Photo of Line</vt:lpstr>
      <vt:lpstr>Determination of Age</vt:lpstr>
      <vt:lpstr>PowerPoint Presentation</vt:lpstr>
      <vt:lpstr>Comparison Values</vt:lpstr>
      <vt:lpstr>Analysis</vt:lpstr>
      <vt:lpstr>Discrepancies in Dating</vt:lpstr>
      <vt:lpstr>Accounting for discrepancies</vt:lpstr>
      <vt:lpstr>Conclusions</vt:lpstr>
      <vt:lpstr>Special Thanks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Radioactive Carbon-14 Dating of Meteorites and Lunar Materials</dc:title>
  <dc:creator>Caitlin Schnitzer</dc:creator>
  <cp:lastModifiedBy>Caitlin Schnitzer</cp:lastModifiedBy>
  <cp:revision>13</cp:revision>
  <dcterms:created xsi:type="dcterms:W3CDTF">2012-04-09T03:24:06Z</dcterms:created>
  <dcterms:modified xsi:type="dcterms:W3CDTF">2012-04-11T22:59:15Z</dcterms:modified>
</cp:coreProperties>
</file>